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70" r:id="rId9"/>
    <p:sldId id="263" r:id="rId10"/>
    <p:sldId id="264" r:id="rId11"/>
    <p:sldId id="262" r:id="rId12"/>
    <p:sldId id="269" r:id="rId13"/>
    <p:sldId id="265" r:id="rId14"/>
    <p:sldId id="267" r:id="rId15"/>
    <p:sldId id="268" r:id="rId16"/>
    <p:sldId id="272" r:id="rId17"/>
    <p:sldId id="271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0F49-1D19-45C5-B4BC-5316F2AA3A03}" type="datetimeFigureOut">
              <a:rPr lang="sr-Latn-RS" smtClean="0"/>
              <a:pPr/>
              <a:t>12.5.2020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43AC-92E3-4D37-A0C2-B55D5A08A0F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213024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0F49-1D19-45C5-B4BC-5316F2AA3A03}" type="datetimeFigureOut">
              <a:rPr lang="sr-Latn-RS" smtClean="0"/>
              <a:pPr/>
              <a:t>12.5.2020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43AC-92E3-4D37-A0C2-B55D5A08A0F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167679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0F49-1D19-45C5-B4BC-5316F2AA3A03}" type="datetimeFigureOut">
              <a:rPr lang="sr-Latn-RS" smtClean="0"/>
              <a:pPr/>
              <a:t>12.5.2020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43AC-92E3-4D37-A0C2-B55D5A08A0F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85951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0F49-1D19-45C5-B4BC-5316F2AA3A03}" type="datetimeFigureOut">
              <a:rPr lang="sr-Latn-RS" smtClean="0"/>
              <a:pPr/>
              <a:t>12.5.2020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43AC-92E3-4D37-A0C2-B55D5A08A0F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251130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0F49-1D19-45C5-B4BC-5316F2AA3A03}" type="datetimeFigureOut">
              <a:rPr lang="sr-Latn-RS" smtClean="0"/>
              <a:pPr/>
              <a:t>12.5.2020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43AC-92E3-4D37-A0C2-B55D5A08A0F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112886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0F49-1D19-45C5-B4BC-5316F2AA3A03}" type="datetimeFigureOut">
              <a:rPr lang="sr-Latn-RS" smtClean="0"/>
              <a:pPr/>
              <a:t>12.5.2020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43AC-92E3-4D37-A0C2-B55D5A08A0F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3813091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0F49-1D19-45C5-B4BC-5316F2AA3A03}" type="datetimeFigureOut">
              <a:rPr lang="sr-Latn-RS" smtClean="0"/>
              <a:pPr/>
              <a:t>12.5.2020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43AC-92E3-4D37-A0C2-B55D5A08A0F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2344898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0F49-1D19-45C5-B4BC-5316F2AA3A03}" type="datetimeFigureOut">
              <a:rPr lang="sr-Latn-RS" smtClean="0"/>
              <a:pPr/>
              <a:t>12.5.2020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43AC-92E3-4D37-A0C2-B55D5A08A0F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403500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0F49-1D19-45C5-B4BC-5316F2AA3A03}" type="datetimeFigureOut">
              <a:rPr lang="sr-Latn-RS" smtClean="0"/>
              <a:pPr/>
              <a:t>12.5.2020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43AC-92E3-4D37-A0C2-B55D5A08A0F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406058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0F49-1D19-45C5-B4BC-5316F2AA3A03}" type="datetimeFigureOut">
              <a:rPr lang="sr-Latn-RS" smtClean="0"/>
              <a:pPr/>
              <a:t>12.5.2020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43AC-92E3-4D37-A0C2-B55D5A08A0F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3603490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0F49-1D19-45C5-B4BC-5316F2AA3A03}" type="datetimeFigureOut">
              <a:rPr lang="sr-Latn-RS" smtClean="0"/>
              <a:pPr/>
              <a:t>12.5.2020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43AC-92E3-4D37-A0C2-B55D5A08A0F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262280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10F49-1D19-45C5-B4BC-5316F2AA3A03}" type="datetimeFigureOut">
              <a:rPr lang="sr-Latn-RS" smtClean="0"/>
              <a:pPr/>
              <a:t>12.5.2020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543AC-92E3-4D37-A0C2-B55D5A08A0F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99848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rgbClr val="002060"/>
                </a:solidFill>
              </a:rPr>
              <a:t>DOBRO DOŠLI NA ČAS</a:t>
            </a:r>
            <a:br>
              <a:rPr lang="sr-Latn-RS" dirty="0" smtClean="0">
                <a:solidFill>
                  <a:srgbClr val="002060"/>
                </a:solidFill>
              </a:rPr>
            </a:br>
            <a:r>
              <a:rPr lang="sr-Latn-RS" dirty="0" smtClean="0">
                <a:solidFill>
                  <a:srgbClr val="002060"/>
                </a:solidFill>
              </a:rPr>
              <a:t>SVET OKO NAS</a:t>
            </a:r>
            <a:br>
              <a:rPr lang="sr-Latn-RS" dirty="0" smtClean="0">
                <a:solidFill>
                  <a:srgbClr val="002060"/>
                </a:solidFill>
              </a:rPr>
            </a:br>
            <a:r>
              <a:rPr lang="sr-Latn-RS" dirty="0" smtClean="0">
                <a:solidFill>
                  <a:srgbClr val="002060"/>
                </a:solidFill>
              </a:rPr>
              <a:t/>
            </a:r>
            <a:br>
              <a:rPr lang="sr-Latn-RS" dirty="0" smtClean="0">
                <a:solidFill>
                  <a:srgbClr val="002060"/>
                </a:solidFill>
              </a:rPr>
            </a:b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 dirty="0"/>
          </a:p>
        </p:txBody>
      </p:sp>
      <p:pic>
        <p:nvPicPr>
          <p:cNvPr id="4" name="Picture 4" descr="C:\Users\User\Desktop\KORONA NASTAVA\PROJEKTNA NASTAVA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3429000"/>
            <a:ext cx="5357850" cy="2408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5148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Vazdušni baloni preleću velika rastojanja pomoću toplog vazduha.</a:t>
            </a:r>
            <a:endParaRPr lang="sr-Latn-R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032448" cy="469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4176464" cy="467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7519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Snaga vetra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2336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J</a:t>
            </a:r>
            <a:r>
              <a:rPr lang="sr-Latn-RS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edrilice lete                         Već hiljadama</a:t>
            </a:r>
            <a:br>
              <a:rPr lang="sr-Latn-RS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sr-Latn-RS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bez motora                         godina jedrenjaci</a:t>
            </a:r>
            <a:br>
              <a:rPr lang="sr-Latn-RS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sr-Latn-RS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uz pomoć vetra.                  plove morima.</a:t>
            </a:r>
            <a:br>
              <a:rPr lang="sr-Latn-RS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sr-Latn-RS" b="0" dirty="0" smtClean="0">
                <a:solidFill>
                  <a:srgbClr val="002060"/>
                </a:solidFill>
                <a:effectLst/>
              </a:rPr>
              <a:t/>
            </a:r>
            <a:br>
              <a:rPr lang="sr-Latn-RS" b="0" dirty="0" smtClean="0">
                <a:solidFill>
                  <a:srgbClr val="002060"/>
                </a:solidFill>
                <a:effectLst/>
              </a:rPr>
            </a:br>
            <a:endParaRPr lang="sr-Latn-RS" dirty="0"/>
          </a:p>
        </p:txBody>
      </p:sp>
      <p:pic>
        <p:nvPicPr>
          <p:cNvPr id="4" name="Picture 2" descr="C:\Users\User\Desktop\KORONA NASTAVA\PROJEKTNA NASTAVA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24479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User\Desktop\KORONA NASTAVA\PROJEKTNA NASTAVA\unname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14886"/>
            <a:ext cx="4117751" cy="273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2227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dirty="0" smtClean="0"/>
              <a:t>Vetar </a:t>
            </a:r>
            <a:r>
              <a:rPr lang="sr-Latn-RS" sz="3200" smtClean="0"/>
              <a:t>je </a:t>
            </a:r>
            <a:r>
              <a:rPr lang="sr-Latn-RS" sz="3200" smtClean="0"/>
              <a:t>veoma važan </a:t>
            </a:r>
            <a:r>
              <a:rPr lang="sr-Latn-RS" sz="3200" dirty="0" smtClean="0"/>
              <a:t>biljkama, on raznosi njihove plodove i semenje i na taj način pomaže njiihovom razmnožavanju.</a:t>
            </a:r>
            <a:endParaRPr lang="sr-Latn-RS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4915991" cy="368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8850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Vetrenjače snagom vetra proizvode električnu energiju.</a:t>
            </a:r>
            <a:endParaRPr lang="sr-Latn-R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632848" cy="468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9750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Vetar nam može naneti i štetu.</a:t>
            </a: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4119721" cy="1786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Content Placeholder 3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37664"/>
            <a:ext cx="4104851" cy="2735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Content Placeholder 3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17032"/>
            <a:ext cx="4176464" cy="2785669"/>
          </a:xfrm>
          <a:prstGeom prst="roundRect">
            <a:avLst>
              <a:gd name="adj" fmla="val 859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25899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Zbog svega što smo pomenuli, važno je da nam vazduh bude čist.</a:t>
            </a:r>
            <a:endParaRPr lang="sr-Latn-R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91778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3600400" cy="262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14622"/>
            <a:ext cx="6840760" cy="202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0245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Zapišite u sveskama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vi-VN" dirty="0" smtClean="0"/>
              <a:t>Vazduh – uslov života</a:t>
            </a:r>
            <a:endParaRPr lang="sr-Latn-RS" dirty="0" smtClean="0"/>
          </a:p>
          <a:p>
            <a:pPr algn="ctr">
              <a:buNone/>
            </a:pPr>
            <a:endParaRPr lang="sr-Latn-RS" dirty="0" smtClean="0"/>
          </a:p>
          <a:p>
            <a:pPr algn="ctr">
              <a:buNone/>
            </a:pPr>
            <a:endParaRPr lang="vi-VN" dirty="0" smtClean="0"/>
          </a:p>
          <a:p>
            <a:pPr>
              <a:buNone/>
            </a:pPr>
            <a:r>
              <a:rPr lang="vi-VN" dirty="0" smtClean="0"/>
              <a:t>  -  Vazduh  je uslov života. </a:t>
            </a:r>
          </a:p>
          <a:p>
            <a:pPr>
              <a:buNone/>
            </a:pPr>
            <a:r>
              <a:rPr lang="vi-VN" dirty="0" smtClean="0"/>
              <a:t> -  Za disanje živih bića posebno je važan jedan sastojak vazduha – kiseonik</a:t>
            </a:r>
            <a:r>
              <a:rPr lang="vi-VN" smtClean="0"/>
              <a:t>.                                                                                                                                                          </a:t>
            </a:r>
            <a:r>
              <a:rPr lang="vi-VN" dirty="0" smtClean="0"/>
              <a:t>ZNAČAJ  VAZDUHA:   </a:t>
            </a:r>
            <a:endParaRPr lang="sr-Latn-RS" dirty="0" smtClean="0"/>
          </a:p>
          <a:p>
            <a:pPr>
              <a:buNone/>
            </a:pPr>
            <a:r>
              <a:rPr lang="vi-VN" dirty="0" smtClean="0"/>
              <a:t> – za disanje</a:t>
            </a:r>
            <a:endParaRPr lang="sr-Latn-RS" dirty="0" smtClean="0"/>
          </a:p>
          <a:p>
            <a:pPr>
              <a:buNone/>
            </a:pPr>
            <a:r>
              <a:rPr lang="vi-VN" dirty="0" smtClean="0"/>
              <a:t> – za rastresitost zemljišta</a:t>
            </a:r>
          </a:p>
          <a:p>
            <a:pPr>
              <a:buNone/>
            </a:pPr>
            <a:r>
              <a:rPr lang="vi-VN" dirty="0" smtClean="0"/>
              <a:t> – za sprečavanje smrzavanja biljaka ispod snežnog pokrivača</a:t>
            </a:r>
          </a:p>
          <a:p>
            <a:pPr>
              <a:buNone/>
            </a:pPr>
            <a:r>
              <a:rPr lang="vi-VN" dirty="0" smtClean="0"/>
              <a:t> – za odvijanje saobraćaja</a:t>
            </a:r>
          </a:p>
          <a:p>
            <a:pPr>
              <a:buNone/>
            </a:pPr>
            <a:r>
              <a:rPr lang="vi-VN" dirty="0" smtClean="0"/>
              <a:t> – za raznošenje semena</a:t>
            </a:r>
          </a:p>
          <a:p>
            <a:pPr>
              <a:buNone/>
            </a:pPr>
            <a:r>
              <a:rPr lang="vi-VN" dirty="0" smtClean="0"/>
              <a:t>  </a:t>
            </a:r>
          </a:p>
          <a:p>
            <a:pPr>
              <a:buNone/>
            </a:pPr>
            <a:r>
              <a:rPr lang="vi-VN" dirty="0" smtClean="0"/>
              <a:t>  Vazduh treba da bude čist.</a:t>
            </a:r>
          </a:p>
          <a:p>
            <a:pPr>
              <a:buNone/>
            </a:pPr>
            <a:endParaRPr lang="vi-VN" dirty="0" smtClean="0"/>
          </a:p>
          <a:p>
            <a:endParaRPr lang="sr-Latn-RS" dirty="0"/>
          </a:p>
        </p:txBody>
      </p:sp>
    </p:spTree>
    <p:extLst>
      <p:ext uri="{BB962C8B-B14F-4D97-AF65-F5344CB8AC3E}">
        <p14:creationId xmlns="" xmlns:p14="http://schemas.microsoft.com/office/powerpoint/2010/main" val="573437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Domaći zadatak: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 smtClean="0"/>
              <a:t>Pažljivo pročitajte zapisano na 96. i 97 stranu u udžbeniku a potom uradite zadatke na 85. strani u radnoj svesci.</a:t>
            </a:r>
            <a:endParaRPr lang="sr-Latn-RS" dirty="0"/>
          </a:p>
        </p:txBody>
      </p:sp>
    </p:spTree>
    <p:extLst>
      <p:ext uri="{BB962C8B-B14F-4D97-AF65-F5344CB8AC3E}">
        <p14:creationId xmlns="" xmlns:p14="http://schemas.microsoft.com/office/powerpoint/2010/main" val="3954730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0" dirty="0" smtClean="0">
                <a:solidFill>
                  <a:srgbClr val="002060"/>
                </a:solidFill>
                <a:effectLst/>
              </a:rPr>
              <a:t>Naslov naše današnje lekcije je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R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Vazduh – još jedan uslov života</a:t>
            </a:r>
          </a:p>
          <a:p>
            <a:pPr marL="0" indent="0" algn="ctr">
              <a:buNone/>
            </a:pPr>
            <a:endParaRPr lang="sr-Latn-RS" sz="4800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sr-Latn-RS" sz="4800" b="0" dirty="0" smtClean="0">
                <a:solidFill>
                  <a:srgbClr val="002060"/>
                </a:solidFill>
                <a:effectLst/>
              </a:rPr>
              <a:t/>
            </a:r>
            <a:br>
              <a:rPr lang="sr-Latn-RS" sz="4800" b="0" dirty="0" smtClean="0">
                <a:solidFill>
                  <a:srgbClr val="002060"/>
                </a:solidFill>
                <a:effectLst/>
              </a:rPr>
            </a:br>
            <a:endParaRPr lang="sr-Latn-RS" sz="4800" dirty="0"/>
          </a:p>
        </p:txBody>
      </p:sp>
      <p:pic>
        <p:nvPicPr>
          <p:cNvPr id="4" name="Picture 2" descr="C:\Users\User\Desktop\KORONA NASTAVA\PROJEKTNA NASTAVA\Depositphotos_202795672_xl-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05200"/>
            <a:ext cx="5905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1530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Zašto je vazduh uslov života?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 smtClean="0"/>
              <a:t>Vazduh okružuje zemlju i omogućava život na njoj. Vazduh je neophodan svim živim bićima koji ga udišu. Bez vazduha se ne bi mogli odvijati životni procesi u njihovim organizmima.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861048"/>
            <a:ext cx="7269063" cy="24916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271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Važan sastojak vazduha-kiseonik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 smtClean="0"/>
              <a:t>Biljke prilikom stvaranja hrane ispuštaju u vazduh </a:t>
            </a:r>
            <a:r>
              <a:rPr lang="sr-Latn-RS" dirty="0" smtClean="0">
                <a:solidFill>
                  <a:srgbClr val="0070C0"/>
                </a:solidFill>
              </a:rPr>
              <a:t>kiseonik</a:t>
            </a:r>
            <a:r>
              <a:rPr lang="sr-Latn-RS" dirty="0" smtClean="0"/>
              <a:t> koji je neophodan ljudima i životinjama. Kada  dišu, oni iz vazduha uzimaju upravo kiseonik, bez koga ne mogu da se održe u životu.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 smtClean="0"/>
              <a:t>Zato za biljke kažemo da su FABRIKA KISEONIKA  i važno ih  je negovati i saditi.</a:t>
            </a:r>
            <a:endParaRPr lang="sr-Latn-RS" dirty="0"/>
          </a:p>
        </p:txBody>
      </p:sp>
    </p:spTree>
    <p:extLst>
      <p:ext uri="{BB962C8B-B14F-4D97-AF65-F5344CB8AC3E}">
        <p14:creationId xmlns="" xmlns:p14="http://schemas.microsoft.com/office/powerpoint/2010/main" val="6682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Vazduh nema boju, ukus ni miris.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8792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r-Latn-RS" dirty="0" smtClean="0"/>
              <a:t>Ne možemo ga videti ali ga možemo osetiti.</a:t>
            </a:r>
          </a:p>
          <a:p>
            <a:pPr marL="0" indent="0">
              <a:buNone/>
            </a:pPr>
            <a:r>
              <a:rPr lang="sr-Latn-RS" dirty="0" smtClean="0"/>
              <a:t>Vazduh se zagreva i hladi u zavisnosti od temperature.</a:t>
            </a:r>
          </a:p>
          <a:p>
            <a:pPr marL="0" indent="0">
              <a:buNone/>
            </a:pPr>
            <a:r>
              <a:rPr lang="sr-Latn-RS" dirty="0" smtClean="0"/>
              <a:t>Topao vazduh se podiže u visinu a ohlađeni pada naniže.</a:t>
            </a:r>
            <a:endParaRPr lang="sr-Latn-RS" dirty="0"/>
          </a:p>
          <a:p>
            <a:pPr marL="0" indent="0">
              <a:buNone/>
            </a:pPr>
            <a:r>
              <a:rPr lang="sr-Latn-RS" dirty="0" smtClean="0"/>
              <a:t>Takvim kretanjem (strujanjem) vazduha nastaje </a:t>
            </a:r>
            <a:r>
              <a:rPr lang="sr-Latn-RS" dirty="0" smtClean="0">
                <a:solidFill>
                  <a:srgbClr val="00B0F0"/>
                </a:solidFill>
              </a:rPr>
              <a:t>vetar.</a:t>
            </a:r>
            <a:endParaRPr lang="sr-Latn-RS" dirty="0">
              <a:solidFill>
                <a:srgbClr val="00B0F0"/>
              </a:solidFill>
            </a:endParaRPr>
          </a:p>
        </p:txBody>
      </p:sp>
      <p:pic>
        <p:nvPicPr>
          <p:cNvPr id="4" name="Picture 2" descr="C:\Users\User\Desktop\KORONA NASTAVA\PROJEKTNA NASTAVA\drvo-ve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69769"/>
            <a:ext cx="4226731" cy="18377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389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0" dirty="0" smtClean="0">
                <a:solidFill>
                  <a:srgbClr val="002060"/>
                </a:solidFill>
                <a:effectLst/>
              </a:rPr>
              <a:t>Kretanje toplog i hladnog vazduha </a:t>
            </a:r>
            <a:br>
              <a:rPr lang="sr-Latn-RS" b="0" dirty="0" smtClean="0">
                <a:solidFill>
                  <a:srgbClr val="002060"/>
                </a:solidFill>
                <a:effectLst/>
              </a:rPr>
            </a:b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6327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Latn-RS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Radijator, ili grejalica greju vazduh oko sebe. </a:t>
            </a:r>
          </a:p>
          <a:p>
            <a:pPr marL="0" indent="0">
              <a:buNone/>
            </a:pPr>
            <a:r>
              <a:rPr lang="sr-Latn-RS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Taj vazduh se diže, jer je lakši od hladnog. </a:t>
            </a:r>
          </a:p>
          <a:p>
            <a:pPr marL="0" indent="0">
              <a:buNone/>
            </a:pPr>
            <a:r>
              <a:rPr lang="sr-Latn-RS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Dok se topao vazduh diže, hladan tone dole, na njegovo mesto.</a:t>
            </a:r>
          </a:p>
          <a:p>
            <a:pPr marL="0" indent="0">
              <a:buNone/>
            </a:pPr>
            <a:r>
              <a:rPr lang="sr-Latn-RS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Grejalica sada greje hladan vazduh tako da se i on diže. </a:t>
            </a:r>
          </a:p>
          <a:p>
            <a:pPr marL="0" indent="0">
              <a:buNone/>
            </a:pPr>
            <a:r>
              <a:rPr lang="sr-Latn-RS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Iz ovog primera vidimo da se vazduh stalno kreće, STRUJI.</a:t>
            </a:r>
            <a:br>
              <a:rPr lang="sr-Latn-RS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sr-Latn-RS" b="0" dirty="0" smtClean="0">
                <a:solidFill>
                  <a:srgbClr val="002060"/>
                </a:solidFill>
                <a:effectLst/>
              </a:rPr>
              <a:t/>
            </a:r>
            <a:br>
              <a:rPr lang="sr-Latn-RS" b="0" dirty="0" smtClean="0">
                <a:solidFill>
                  <a:srgbClr val="002060"/>
                </a:solidFill>
                <a:effectLst/>
              </a:rPr>
            </a:br>
            <a:endParaRPr lang="sr-Latn-R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229200"/>
            <a:ext cx="176212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urved Connector 5"/>
          <p:cNvCxnSpPr/>
          <p:nvPr/>
        </p:nvCxnSpPr>
        <p:spPr>
          <a:xfrm rot="16200000" flipV="1">
            <a:off x="5233036" y="4116643"/>
            <a:ext cx="1152128" cy="1008112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 rot="16200000" flipV="1">
            <a:off x="5650160" y="4229472"/>
            <a:ext cx="1152128" cy="1008112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rot="16200000" flipV="1">
            <a:off x="6681401" y="4365104"/>
            <a:ext cx="1152128" cy="1008112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16200000" flipV="1">
            <a:off x="6461174" y="4509120"/>
            <a:ext cx="1152128" cy="1008112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7685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Da li ste znali?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smtClean="0">
                <a:solidFill>
                  <a:srgbClr val="002060"/>
                </a:solidFill>
                <a:effectLst/>
              </a:rPr>
              <a:t>P</a:t>
            </a:r>
            <a:r>
              <a:rPr lang="sr-Latn-RS" b="0" dirty="0" smtClean="0">
                <a:solidFill>
                  <a:srgbClr val="002060"/>
                </a:solidFill>
                <a:effectLst/>
              </a:rPr>
              <a:t>erjane jakne zadržavaju mnogo vazduha i tako štite od hladnoće. </a:t>
            </a:r>
            <a:br>
              <a:rPr lang="sr-Latn-RS" b="0" dirty="0" smtClean="0">
                <a:solidFill>
                  <a:srgbClr val="002060"/>
                </a:solidFill>
                <a:effectLst/>
              </a:rPr>
            </a:br>
            <a:r>
              <a:rPr lang="en-US" b="0" dirty="0" smtClean="0">
                <a:solidFill>
                  <a:srgbClr val="002060"/>
                </a:solidFill>
                <a:effectLst/>
              </a:rPr>
              <a:t>Ž</a:t>
            </a:r>
            <a:r>
              <a:rPr lang="sr-Latn-RS" b="0" dirty="0" smtClean="0">
                <a:solidFill>
                  <a:srgbClr val="002060"/>
                </a:solidFill>
                <a:effectLst/>
              </a:rPr>
              <a:t>ivotinje se štite od hladnoće gustim krznom koje zadržava vazduh.</a:t>
            </a:r>
            <a:br>
              <a:rPr lang="sr-Latn-RS" b="0" dirty="0" smtClean="0">
                <a:solidFill>
                  <a:srgbClr val="002060"/>
                </a:solidFill>
                <a:effectLst/>
              </a:rPr>
            </a:br>
            <a:endParaRPr lang="sr-Latn-RS" dirty="0"/>
          </a:p>
        </p:txBody>
      </p:sp>
      <p:pic>
        <p:nvPicPr>
          <p:cNvPr id="4" name="Picture 2" descr="C:\Users\User\Desktop\KORONA NASTAVA\PROJEKTNA NASTAVA\millet_puhovka_trilogy_synth_x_down_hoodie_8610_indian-acid_g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1981200" cy="2476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User\Desktop\KORONA NASTAVA\PROJEKTNA NASTAVA\220px-Polar_Bear_ANWR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37856"/>
            <a:ext cx="2794000" cy="1866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299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Kroz vazduh se odvija vazdušni saobraćaj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5057775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3136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Lebdelica- vrsta vozila koja se kreće lebdeći iznad površine zemlje ili </a:t>
            </a:r>
            <a:r>
              <a:rPr lang="sr-Latn-RS" dirty="0" smtClean="0"/>
              <a:t>vode pomoću vazduha.</a:t>
            </a:r>
            <a:endParaRPr lang="sr-Latn-R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10445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49792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2154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352</Words>
  <Application>Microsoft Office PowerPoint</Application>
  <PresentationFormat>On-screen Show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DOBRO DOŠLI NA ČAS SVET OKO NAS  </vt:lpstr>
      <vt:lpstr>Naslov naše današnje lekcije je</vt:lpstr>
      <vt:lpstr>Zašto je vazduh uslov života?</vt:lpstr>
      <vt:lpstr>Važan sastojak vazduha-kiseonik</vt:lpstr>
      <vt:lpstr>Vazduh nema boju, ukus ni miris.</vt:lpstr>
      <vt:lpstr>Kretanje toplog i hladnog vazduha  </vt:lpstr>
      <vt:lpstr>Da li ste znali?</vt:lpstr>
      <vt:lpstr>Kroz vazduh se odvija vazdušni saobraćaj</vt:lpstr>
      <vt:lpstr>Lebdelica- vrsta vozila koja se kreće lebdeći iznad površine zemlje ili vode pomoću vazduha.</vt:lpstr>
      <vt:lpstr>Vazdušni baloni preleću velika rastojanja pomoću toplog vazduha.</vt:lpstr>
      <vt:lpstr>Snaga vetra</vt:lpstr>
      <vt:lpstr>Vetar je veoma važan biljkama, on raznosi njihove plodove i semenje i na taj način pomaže njiihovom razmnožavanju.</vt:lpstr>
      <vt:lpstr>Vetrenjače snagom vetra proizvode električnu energiju.</vt:lpstr>
      <vt:lpstr>Vetar nam može naneti i štetu.</vt:lpstr>
      <vt:lpstr>Zbog svega što smo pomenuli, važno je da nam vazduh bude čist.</vt:lpstr>
      <vt:lpstr>Zapišite u sveskama</vt:lpstr>
      <vt:lpstr>Domaći zadatak: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DOBRO DOŠLI NA ČAS SVET OKO NAS</dc:title>
  <dc:creator>Nevena Borić</dc:creator>
  <cp:lastModifiedBy>User</cp:lastModifiedBy>
  <cp:revision>11</cp:revision>
  <dcterms:created xsi:type="dcterms:W3CDTF">2020-05-11T07:33:46Z</dcterms:created>
  <dcterms:modified xsi:type="dcterms:W3CDTF">2020-05-12T09:06:11Z</dcterms:modified>
</cp:coreProperties>
</file>